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2">
  <p:sldMasterIdLst>
    <p:sldMasterId id="2147483708" r:id="rId1"/>
  </p:sldMasterIdLst>
  <p:notesMasterIdLst>
    <p:notesMasterId r:id="rId3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6" autoAdjust="0"/>
    <p:restoredTop sz="90551" autoAdjust="0"/>
  </p:normalViewPr>
  <p:slideViewPr>
    <p:cSldViewPr>
      <p:cViewPr varScale="1">
        <p:scale>
          <a:sx n="58" d="100"/>
          <a:sy n="58" d="100"/>
        </p:scale>
        <p:origin x="-680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commentAuthors" Target="commentAuthor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547846-CCCE-4AEC-B010-E4C27DE033E7}" type="datetimeFigureOut">
              <a:rPr lang="en-US" smtClean="0"/>
              <a:pPr/>
              <a:t>11/3/18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2DACA6-C9D5-4D1C-BB29-AD14546A68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071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DACA6-C9D5-4D1C-BB29-AD14546A683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791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DACA6-C9D5-4D1C-BB29-AD14546A683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432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652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6500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016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828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032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945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67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363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11/3/18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515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468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4025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562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309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6" name="内容占位符 5" descr="WechatIMG37771541231056_.pic_hd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8" b="15008"/>
          <a:stretch>
            <a:fillRect/>
          </a:stretch>
        </p:blipFill>
        <p:spPr>
          <a:xfrm rot="10800000">
            <a:off x="0" y="0"/>
            <a:ext cx="9144000" cy="6172200"/>
          </a:xfrm>
        </p:spPr>
      </p:pic>
    </p:spTree>
    <p:extLst>
      <p:ext uri="{BB962C8B-B14F-4D97-AF65-F5344CB8AC3E}">
        <p14:creationId xmlns:p14="http://schemas.microsoft.com/office/powerpoint/2010/main" val="638281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7781541231061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62" t="314" r="125" b="-2479"/>
          <a:stretch/>
        </p:blipFill>
        <p:spPr>
          <a:xfrm rot="10800000">
            <a:off x="0" y="-152400"/>
            <a:ext cx="9372600" cy="7010400"/>
          </a:xfrm>
        </p:spPr>
      </p:pic>
    </p:spTree>
    <p:extLst>
      <p:ext uri="{BB962C8B-B14F-4D97-AF65-F5344CB8AC3E}">
        <p14:creationId xmlns:p14="http://schemas.microsoft.com/office/powerpoint/2010/main" val="596140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7791541231065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79" r="-563" b="-1531"/>
          <a:stretch/>
        </p:blipFill>
        <p:spPr>
          <a:xfrm rot="5400000">
            <a:off x="1066798" y="-1371598"/>
            <a:ext cx="6934201" cy="9677400"/>
          </a:xfrm>
        </p:spPr>
      </p:pic>
    </p:spTree>
    <p:extLst>
      <p:ext uri="{BB962C8B-B14F-4D97-AF65-F5344CB8AC3E}">
        <p14:creationId xmlns:p14="http://schemas.microsoft.com/office/powerpoint/2010/main" val="524031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7801541231070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" b="173"/>
          <a:stretch/>
        </p:blipFill>
        <p:spPr>
          <a:xfrm rot="5400000">
            <a:off x="1143000" y="-1143000"/>
            <a:ext cx="6858001" cy="9144001"/>
          </a:xfrm>
        </p:spPr>
      </p:pic>
    </p:spTree>
    <p:extLst>
      <p:ext uri="{BB962C8B-B14F-4D97-AF65-F5344CB8AC3E}">
        <p14:creationId xmlns:p14="http://schemas.microsoft.com/office/powerpoint/2010/main" val="3244064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8" name="内容占位符 7" descr="WechatIMG37821541231080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2" t="-623" r="-847" b="-155"/>
          <a:stretch/>
        </p:blipFill>
        <p:spPr>
          <a:xfrm rot="5400000">
            <a:off x="1116471" y="-1093329"/>
            <a:ext cx="6911057" cy="9144000"/>
          </a:xfrm>
        </p:spPr>
      </p:pic>
    </p:spTree>
    <p:extLst>
      <p:ext uri="{BB962C8B-B14F-4D97-AF65-F5344CB8AC3E}">
        <p14:creationId xmlns:p14="http://schemas.microsoft.com/office/powerpoint/2010/main" val="533951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pic>
        <p:nvPicPr>
          <p:cNvPr id="6" name="内容占位符 5" descr="WechatIMG37841541231089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2" t="303" r="-411"/>
          <a:stretch/>
        </p:blipFill>
        <p:spPr>
          <a:xfrm rot="5400000">
            <a:off x="1143001" y="-1066802"/>
            <a:ext cx="6858002" cy="9144000"/>
          </a:xfrm>
        </p:spPr>
      </p:pic>
    </p:spTree>
    <p:extLst>
      <p:ext uri="{BB962C8B-B14F-4D97-AF65-F5344CB8AC3E}">
        <p14:creationId xmlns:p14="http://schemas.microsoft.com/office/powerpoint/2010/main" val="1483251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7851541231095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35" t="-11125" r="-395" b="-1571"/>
          <a:stretch/>
        </p:blipFill>
        <p:spPr>
          <a:xfrm rot="5400000">
            <a:off x="1409702" y="-1943098"/>
            <a:ext cx="7239000" cy="10363200"/>
          </a:xfrm>
        </p:spPr>
      </p:pic>
    </p:spTree>
    <p:extLst>
      <p:ext uri="{BB962C8B-B14F-4D97-AF65-F5344CB8AC3E}">
        <p14:creationId xmlns:p14="http://schemas.microsoft.com/office/powerpoint/2010/main" val="2401386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7861541231099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95" t="240" r="-370" b="-120"/>
          <a:stretch/>
        </p:blipFill>
        <p:spPr>
          <a:xfrm rot="5400000">
            <a:off x="1133030" y="-1209231"/>
            <a:ext cx="6934202" cy="9200263"/>
          </a:xfrm>
        </p:spPr>
      </p:pic>
    </p:spTree>
    <p:extLst>
      <p:ext uri="{BB962C8B-B14F-4D97-AF65-F5344CB8AC3E}">
        <p14:creationId xmlns:p14="http://schemas.microsoft.com/office/powerpoint/2010/main" val="1706072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7881541231110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" t="-194" r="183" b="-387"/>
          <a:stretch/>
        </p:blipFill>
        <p:spPr>
          <a:xfrm rot="5400000">
            <a:off x="1104900" y="-1181101"/>
            <a:ext cx="6858000" cy="9220202"/>
          </a:xfrm>
        </p:spPr>
      </p:pic>
    </p:spTree>
    <p:extLst>
      <p:ext uri="{BB962C8B-B14F-4D97-AF65-F5344CB8AC3E}">
        <p14:creationId xmlns:p14="http://schemas.microsoft.com/office/powerpoint/2010/main" val="1124911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7891541231117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684" b="-10561"/>
          <a:stretch/>
        </p:blipFill>
        <p:spPr>
          <a:xfrm rot="5400000">
            <a:off x="1933277" y="-2923876"/>
            <a:ext cx="6858001" cy="12705753"/>
          </a:xfrm>
        </p:spPr>
      </p:pic>
    </p:spTree>
    <p:extLst>
      <p:ext uri="{BB962C8B-B14F-4D97-AF65-F5344CB8AC3E}">
        <p14:creationId xmlns:p14="http://schemas.microsoft.com/office/powerpoint/2010/main" val="1632142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7901541231122_.pic_hd.jpg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6" t="412" r="209" b="-665"/>
          <a:stretch/>
        </p:blipFill>
        <p:spPr>
          <a:xfrm rot="5400000">
            <a:off x="1219200" y="-1447798"/>
            <a:ext cx="6934201" cy="9677400"/>
          </a:xfrm>
        </p:spPr>
      </p:pic>
    </p:spTree>
    <p:extLst>
      <p:ext uri="{BB962C8B-B14F-4D97-AF65-F5344CB8AC3E}">
        <p14:creationId xmlns:p14="http://schemas.microsoft.com/office/powerpoint/2010/main" val="1806498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7911541231126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7" b="-3568"/>
          <a:stretch/>
        </p:blipFill>
        <p:spPr>
          <a:xfrm rot="5400000">
            <a:off x="990598" y="-1295398"/>
            <a:ext cx="6858001" cy="9448800"/>
          </a:xfrm>
        </p:spPr>
      </p:pic>
    </p:spTree>
    <p:extLst>
      <p:ext uri="{BB962C8B-B14F-4D97-AF65-F5344CB8AC3E}">
        <p14:creationId xmlns:p14="http://schemas.microsoft.com/office/powerpoint/2010/main" val="3293604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7921541231130_.pic_hd.jpg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8" b="-2049"/>
          <a:stretch/>
        </p:blipFill>
        <p:spPr>
          <a:xfrm rot="5400000">
            <a:off x="1066800" y="-1219198"/>
            <a:ext cx="6858001" cy="9296400"/>
          </a:xfrm>
        </p:spPr>
      </p:pic>
    </p:spTree>
    <p:extLst>
      <p:ext uri="{BB962C8B-B14F-4D97-AF65-F5344CB8AC3E}">
        <p14:creationId xmlns:p14="http://schemas.microsoft.com/office/powerpoint/2010/main" val="2167106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7931541231134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71" b="-911"/>
          <a:stretch/>
        </p:blipFill>
        <p:spPr>
          <a:xfrm rot="5400000">
            <a:off x="1295402" y="-1447798"/>
            <a:ext cx="6857998" cy="9753598"/>
          </a:xfrm>
        </p:spPr>
      </p:pic>
    </p:spTree>
    <p:extLst>
      <p:ext uri="{BB962C8B-B14F-4D97-AF65-F5344CB8AC3E}">
        <p14:creationId xmlns:p14="http://schemas.microsoft.com/office/powerpoint/2010/main" val="3396922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7941541231141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2" b="-577"/>
          <a:stretch/>
        </p:blipFill>
        <p:spPr>
          <a:xfrm rot="5400000">
            <a:off x="1128058" y="-1157940"/>
            <a:ext cx="6858002" cy="9173881"/>
          </a:xfrm>
        </p:spPr>
      </p:pic>
    </p:spTree>
    <p:extLst>
      <p:ext uri="{BB962C8B-B14F-4D97-AF65-F5344CB8AC3E}">
        <p14:creationId xmlns:p14="http://schemas.microsoft.com/office/powerpoint/2010/main" val="1441593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7951541231147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949" b="-21153"/>
          <a:stretch/>
        </p:blipFill>
        <p:spPr>
          <a:xfrm rot="5400000">
            <a:off x="723901" y="-2705098"/>
            <a:ext cx="6858001" cy="12268200"/>
          </a:xfrm>
        </p:spPr>
      </p:pic>
    </p:spTree>
    <p:extLst>
      <p:ext uri="{BB962C8B-B14F-4D97-AF65-F5344CB8AC3E}">
        <p14:creationId xmlns:p14="http://schemas.microsoft.com/office/powerpoint/2010/main" val="2716747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7961541231152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08" b="-5757"/>
          <a:stretch/>
        </p:blipFill>
        <p:spPr>
          <a:xfrm rot="5400000">
            <a:off x="876300" y="-1409700"/>
            <a:ext cx="6858000" cy="9677400"/>
          </a:xfrm>
        </p:spPr>
      </p:pic>
    </p:spTree>
    <p:extLst>
      <p:ext uri="{BB962C8B-B14F-4D97-AF65-F5344CB8AC3E}">
        <p14:creationId xmlns:p14="http://schemas.microsoft.com/office/powerpoint/2010/main" val="3785228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7971541231156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459" b="-22750"/>
          <a:stretch/>
        </p:blipFill>
        <p:spPr>
          <a:xfrm rot="5400000">
            <a:off x="1181100" y="-3908800"/>
            <a:ext cx="7467600" cy="14097000"/>
          </a:xfrm>
        </p:spPr>
      </p:pic>
    </p:spTree>
    <p:extLst>
      <p:ext uri="{BB962C8B-B14F-4D97-AF65-F5344CB8AC3E}">
        <p14:creationId xmlns:p14="http://schemas.microsoft.com/office/powerpoint/2010/main" val="1118951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7981541231161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820" b="-30150"/>
          <a:stretch/>
        </p:blipFill>
        <p:spPr>
          <a:xfrm rot="5400000">
            <a:off x="653551" y="-3408260"/>
            <a:ext cx="7403493" cy="14196992"/>
          </a:xfrm>
        </p:spPr>
      </p:pic>
    </p:spTree>
    <p:extLst>
      <p:ext uri="{BB962C8B-B14F-4D97-AF65-F5344CB8AC3E}">
        <p14:creationId xmlns:p14="http://schemas.microsoft.com/office/powerpoint/2010/main" val="2817900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7991541231165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218" b="-17769"/>
          <a:stretch/>
        </p:blipFill>
        <p:spPr>
          <a:xfrm rot="5400000">
            <a:off x="1181101" y="-2628900"/>
            <a:ext cx="6857999" cy="12115800"/>
          </a:xfrm>
        </p:spPr>
      </p:pic>
    </p:spTree>
    <p:extLst>
      <p:ext uri="{BB962C8B-B14F-4D97-AF65-F5344CB8AC3E}">
        <p14:creationId xmlns:p14="http://schemas.microsoft.com/office/powerpoint/2010/main" val="4049422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8001541231169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 rot="5400000">
            <a:off x="1142998" y="-1142999"/>
            <a:ext cx="6858001" cy="9143999"/>
          </a:xfrm>
        </p:spPr>
      </p:pic>
    </p:spTree>
    <p:extLst>
      <p:ext uri="{BB962C8B-B14F-4D97-AF65-F5344CB8AC3E}">
        <p14:creationId xmlns:p14="http://schemas.microsoft.com/office/powerpoint/2010/main" val="2638503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8011541231178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80"/>
          <a:stretch/>
        </p:blipFill>
        <p:spPr>
          <a:xfrm rot="5400000">
            <a:off x="1052355" y="-1052357"/>
            <a:ext cx="7039287" cy="9144001"/>
          </a:xfrm>
        </p:spPr>
      </p:pic>
    </p:spTree>
    <p:extLst>
      <p:ext uri="{BB962C8B-B14F-4D97-AF65-F5344CB8AC3E}">
        <p14:creationId xmlns:p14="http://schemas.microsoft.com/office/powerpoint/2010/main" val="2596527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8021541231182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058643" y="-1058643"/>
            <a:ext cx="7026712" cy="9144000"/>
          </a:xfrm>
        </p:spPr>
      </p:pic>
    </p:spTree>
    <p:extLst>
      <p:ext uri="{BB962C8B-B14F-4D97-AF65-F5344CB8AC3E}">
        <p14:creationId xmlns:p14="http://schemas.microsoft.com/office/powerpoint/2010/main" val="1784719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8031541231188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058643" y="-1058643"/>
            <a:ext cx="7026712" cy="9144000"/>
          </a:xfrm>
        </p:spPr>
      </p:pic>
    </p:spTree>
    <p:extLst>
      <p:ext uri="{BB962C8B-B14F-4D97-AF65-F5344CB8AC3E}">
        <p14:creationId xmlns:p14="http://schemas.microsoft.com/office/powerpoint/2010/main" val="693958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8041541231192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058643" y="-1058643"/>
            <a:ext cx="7026712" cy="9144000"/>
          </a:xfrm>
        </p:spPr>
      </p:pic>
    </p:spTree>
    <p:extLst>
      <p:ext uri="{BB962C8B-B14F-4D97-AF65-F5344CB8AC3E}">
        <p14:creationId xmlns:p14="http://schemas.microsoft.com/office/powerpoint/2010/main" val="1101404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8051541231197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058643" y="-1058643"/>
            <a:ext cx="7026712" cy="9144000"/>
          </a:xfrm>
        </p:spPr>
      </p:pic>
    </p:spTree>
    <p:extLst>
      <p:ext uri="{BB962C8B-B14F-4D97-AF65-F5344CB8AC3E}">
        <p14:creationId xmlns:p14="http://schemas.microsoft.com/office/powerpoint/2010/main" val="2092280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8071541231207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058643" y="-1058643"/>
            <a:ext cx="7026712" cy="9143999"/>
          </a:xfrm>
        </p:spPr>
      </p:pic>
    </p:spTree>
    <p:extLst>
      <p:ext uri="{BB962C8B-B14F-4D97-AF65-F5344CB8AC3E}">
        <p14:creationId xmlns:p14="http://schemas.microsoft.com/office/powerpoint/2010/main" val="1733138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内容占位符 3" descr="WechatIMG38091541231216_.pic_hd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058643" y="-1058643"/>
            <a:ext cx="7026712" cy="9144000"/>
          </a:xfrm>
        </p:spPr>
      </p:pic>
    </p:spTree>
    <p:extLst>
      <p:ext uri="{BB962C8B-B14F-4D97-AF65-F5344CB8AC3E}">
        <p14:creationId xmlns:p14="http://schemas.microsoft.com/office/powerpoint/2010/main" val="521652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0</TotalTime>
  <Words>2</Words>
  <Application>Microsoft Macintosh PowerPoint</Application>
  <PresentationFormat>全屏显示(4:3)</PresentationFormat>
  <Paragraphs>2</Paragraphs>
  <Slides>28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29" baseType="lpstr">
      <vt:lpstr>Gallery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2018-05-24T10:05:25Z</dcterms:created>
  <dcterms:modified xsi:type="dcterms:W3CDTF">2018-11-04T06:59:43Z</dcterms:modified>
</cp:coreProperties>
</file>